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D6B7"/>
    <a:srgbClr val="F5E3B5"/>
    <a:srgbClr val="E0A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8" autoAdjust="0"/>
    <p:restoredTop sz="94660"/>
  </p:normalViewPr>
  <p:slideViewPr>
    <p:cSldViewPr snapToGrid="0">
      <p:cViewPr varScale="1">
        <p:scale>
          <a:sx n="67" d="100"/>
          <a:sy n="67" d="100"/>
        </p:scale>
        <p:origin x="80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7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08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73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07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52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5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4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6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83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64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B5C1-6090-41E6-98BA-27781D14CD71}" type="datetimeFigureOut">
              <a:rPr lang="fr-FR" smtClean="0"/>
              <a:t>18/02/2020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4">
            <a:extLst>
              <a:ext uri="{FF2B5EF4-FFF2-40B4-BE49-F238E27FC236}">
                <a16:creationId xmlns:a16="http://schemas.microsoft.com/office/drawing/2014/main" id="{88413850-DDBD-4EF2-AC73-9D3F831A1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23" y="1468323"/>
            <a:ext cx="4778954" cy="477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16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IMT Mines Alès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Maxence CORAILLER</dc:creator>
  <cp:lastModifiedBy>Omar Msabri</cp:lastModifiedBy>
  <cp:revision>54</cp:revision>
  <dcterms:created xsi:type="dcterms:W3CDTF">2019-07-30T09:24:54Z</dcterms:created>
  <dcterms:modified xsi:type="dcterms:W3CDTF">2020-02-18T10:03:54Z</dcterms:modified>
</cp:coreProperties>
</file>